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280" r:id="rId57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66CD025-B7B0-9D23-B6AF-40DB4389CAF9}"/>
              </a:ext>
            </a:extLst>
          </p:cNvPr>
          <p:cNvCxnSpPr>
            <a:cxnSpLocks/>
          </p:cNvCxnSpPr>
          <p:nvPr/>
        </p:nvCxnSpPr>
        <p:spPr>
          <a:xfrm flipH="1">
            <a:off x="3555231" y="1368495"/>
            <a:ext cx="1740525" cy="895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676664E-C723-FA92-EFFB-29A5FA4C44CA}"/>
              </a:ext>
            </a:extLst>
          </p:cNvPr>
          <p:cNvCxnSpPr>
            <a:cxnSpLocks/>
          </p:cNvCxnSpPr>
          <p:nvPr/>
        </p:nvCxnSpPr>
        <p:spPr>
          <a:xfrm flipH="1">
            <a:off x="3569404" y="1813533"/>
            <a:ext cx="1795433" cy="881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421204" y="124965"/>
            <a:ext cx="6565032" cy="6493836"/>
            <a:chOff x="1124241" y="220165"/>
            <a:chExt cx="6565032" cy="6493836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220165"/>
              <a:ext cx="6120020" cy="5804226"/>
              <a:chOff x="1777071" y="663510"/>
              <a:chExt cx="6120020" cy="580422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9695" y="3014971"/>
                <a:ext cx="1895903" cy="1052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4171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14346" y="663510"/>
                <a:ext cx="2426641" cy="3334741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4945" y="2700017"/>
                <a:ext cx="1810747" cy="965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0324" y="3317507"/>
                <a:ext cx="1374228" cy="7706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656157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198" y="281241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052" y="2717735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748119" y="2042325"/>
              <a:ext cx="1065314" cy="5293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C9CE64-D7B4-0A0B-ECA9-00310E8220F1}"/>
              </a:ext>
            </a:extLst>
          </p:cNvPr>
          <p:cNvSpPr/>
          <p:nvPr/>
        </p:nvSpPr>
        <p:spPr>
          <a:xfrm>
            <a:off x="7737867" y="5878546"/>
            <a:ext cx="2019074" cy="56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状態数</a:t>
            </a:r>
            <a:endParaRPr kumimoji="1" lang="en-US" altLang="ja-E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C1D5311-060D-5385-0291-599F32B7E9D7}"/>
              </a:ext>
            </a:extLst>
          </p:cNvPr>
          <p:cNvCxnSpPr>
            <a:cxnSpLocks/>
          </p:cNvCxnSpPr>
          <p:nvPr/>
        </p:nvCxnSpPr>
        <p:spPr>
          <a:xfrm flipH="1">
            <a:off x="6861237" y="3423627"/>
            <a:ext cx="188603" cy="138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157B79D-A93E-1452-43F1-5D2B9ACC48A9}"/>
              </a:ext>
            </a:extLst>
          </p:cNvPr>
          <p:cNvCxnSpPr>
            <a:cxnSpLocks/>
          </p:cNvCxnSpPr>
          <p:nvPr/>
        </p:nvCxnSpPr>
        <p:spPr>
          <a:xfrm flipH="1">
            <a:off x="6277968" y="3405645"/>
            <a:ext cx="211036" cy="169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16CEA884-ACCE-C272-BFEC-BD2992782F44}"/>
              </a:ext>
            </a:extLst>
          </p:cNvPr>
          <p:cNvCxnSpPr>
            <a:cxnSpLocks/>
          </p:cNvCxnSpPr>
          <p:nvPr/>
        </p:nvCxnSpPr>
        <p:spPr>
          <a:xfrm flipH="1">
            <a:off x="5104503" y="3104965"/>
            <a:ext cx="760303" cy="476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7D5196C7-AF33-46B0-31AA-0A38E427EA1D}"/>
              </a:ext>
            </a:extLst>
          </p:cNvPr>
          <p:cNvCxnSpPr>
            <a:cxnSpLocks/>
          </p:cNvCxnSpPr>
          <p:nvPr/>
        </p:nvCxnSpPr>
        <p:spPr>
          <a:xfrm flipH="1">
            <a:off x="3569404" y="627027"/>
            <a:ext cx="1733792" cy="837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F6E2A178-FFE6-8656-4A57-281B5F852EB8}"/>
              </a:ext>
            </a:extLst>
          </p:cNvPr>
          <p:cNvCxnSpPr>
            <a:cxnSpLocks/>
          </p:cNvCxnSpPr>
          <p:nvPr/>
        </p:nvCxnSpPr>
        <p:spPr>
          <a:xfrm flipH="1">
            <a:off x="5745852" y="3319685"/>
            <a:ext cx="381299" cy="278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3A9D3242-5B37-B2EA-1A98-77B9D0FC7977}"/>
              </a:ext>
            </a:extLst>
          </p:cNvPr>
          <p:cNvCxnSpPr>
            <a:cxnSpLocks/>
          </p:cNvCxnSpPr>
          <p:nvPr/>
        </p:nvCxnSpPr>
        <p:spPr>
          <a:xfrm flipH="1">
            <a:off x="3530446" y="987843"/>
            <a:ext cx="1765310" cy="875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33C34517-17EB-8527-9AC5-6B5DB9CB141D}"/>
              </a:ext>
            </a:extLst>
          </p:cNvPr>
          <p:cNvCxnSpPr>
            <a:cxnSpLocks/>
          </p:cNvCxnSpPr>
          <p:nvPr/>
        </p:nvCxnSpPr>
        <p:spPr>
          <a:xfrm flipH="1">
            <a:off x="3569107" y="265375"/>
            <a:ext cx="1712775" cy="784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D948510-176B-B50D-1DCE-CC6E94424265}"/>
              </a:ext>
            </a:extLst>
          </p:cNvPr>
          <p:cNvCxnSpPr>
            <a:cxnSpLocks/>
          </p:cNvCxnSpPr>
          <p:nvPr/>
        </p:nvCxnSpPr>
        <p:spPr>
          <a:xfrm flipH="1">
            <a:off x="7180124" y="3418984"/>
            <a:ext cx="231000" cy="183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BC25148-0909-8A47-30B6-36A1D42561B4}"/>
              </a:ext>
            </a:extLst>
          </p:cNvPr>
          <p:cNvCxnSpPr>
            <a:cxnSpLocks/>
          </p:cNvCxnSpPr>
          <p:nvPr/>
        </p:nvCxnSpPr>
        <p:spPr>
          <a:xfrm flipH="1">
            <a:off x="7530078" y="3423627"/>
            <a:ext cx="207789" cy="180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9" name="ドーナツ 28">
            <a:extLst>
              <a:ext uri="{FF2B5EF4-FFF2-40B4-BE49-F238E27FC236}">
                <a16:creationId xmlns:a16="http://schemas.microsoft.com/office/drawing/2014/main" id="{EEE277BD-D51C-33CC-B539-775C6D3B39E2}"/>
              </a:ext>
            </a:extLst>
          </p:cNvPr>
          <p:cNvSpPr/>
          <p:nvPr/>
        </p:nvSpPr>
        <p:spPr>
          <a:xfrm>
            <a:off x="4801796" y="3357584"/>
            <a:ext cx="1828800" cy="2105891"/>
          </a:xfrm>
          <a:prstGeom prst="donut">
            <a:avLst>
              <a:gd name="adj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DAA8B75-C684-5E49-5EB5-703862C97F61}"/>
              </a:ext>
            </a:extLst>
          </p:cNvPr>
          <p:cNvSpPr txBox="1"/>
          <p:nvPr/>
        </p:nvSpPr>
        <p:spPr>
          <a:xfrm>
            <a:off x="5230361" y="2804029"/>
            <a:ext cx="9716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endParaRPr kumimoji="1" lang="ja-E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3959-C4E4-9B7C-591E-72E30372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522F76F-2AE3-2514-45F2-127946331849}"/>
              </a:ext>
            </a:extLst>
          </p:cNvPr>
          <p:cNvGrpSpPr/>
          <p:nvPr/>
        </p:nvGrpSpPr>
        <p:grpSpPr>
          <a:xfrm>
            <a:off x="1257545" y="1357745"/>
            <a:ext cx="10615800" cy="5438971"/>
            <a:chOff x="1254684" y="935406"/>
            <a:chExt cx="10414323" cy="4887496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5EB6EE9F-8C57-CD85-B954-3A7CBFBE7845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CCF9E750-7362-A7C6-DB47-14F3062AA431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14F64481-BAB8-BF31-58E7-7E37342D9773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82A6E2D2-59BE-0C37-1F77-C45AF3E94D94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A01C4D6C-59F4-36CA-50B9-D260735B2704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47ABE58D-5183-36BA-7359-A160C0D15D0B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9266FD5B-164F-9AAD-05C3-82F472B64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ADA1861C-DDDD-C50B-D887-5483480DE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DCD0F4CD-82D5-CCF2-9998-3EAC491282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4A42CA1B-B1E4-6ED6-C6E3-A1BCD333E5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27A2FDCF-3AB6-5953-34C3-D3E9315445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2EA78EF-818E-0D4B-F206-8371FAA83C06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72D4FC66-7F39-C26A-946F-C54020A60E14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FFB569B6-38E4-975A-6040-06DAA239A1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DBAB7C90-C62C-EF78-BBFF-7CEDFA0B748F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8DBA9BB-15AB-8B98-BEDE-84241A1CCCD6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39BAB15-27A9-881C-2A29-22C70473ECC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E856C02-BBC8-7922-4644-F4A7BFD1C3E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65F295F-7F2C-CBFB-9712-5F257C25490D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BDA781F-2AB2-7946-4D73-C7B49A3B4B64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320763E-F822-F301-F682-DD77CBFA1FE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257C5429-5AEF-11BB-E925-7EE9F4ECFA57}"/>
                </a:ext>
              </a:extLst>
            </p:cNvPr>
            <p:cNvSpPr txBox="1"/>
            <p:nvPr/>
          </p:nvSpPr>
          <p:spPr>
            <a:xfrm>
              <a:off x="1254684" y="5437912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  <p:pic>
        <p:nvPicPr>
          <p:cNvPr id="21" name="図 20">
            <a:extLst>
              <a:ext uri="{FF2B5EF4-FFF2-40B4-BE49-F238E27FC236}">
                <a16:creationId xmlns:a16="http://schemas.microsoft.com/office/drawing/2014/main" id="{2DC722D5-F14C-A61D-E51E-681A00D1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40" y="3429000"/>
            <a:ext cx="1735523" cy="29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3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上矢印 1">
            <a:extLst>
              <a:ext uri="{FF2B5EF4-FFF2-40B4-BE49-F238E27FC236}">
                <a16:creationId xmlns:a16="http://schemas.microsoft.com/office/drawing/2014/main" id="{F543AD2D-3C57-806F-2AE8-C97C151EDF27}"/>
              </a:ext>
            </a:extLst>
          </p:cNvPr>
          <p:cNvSpPr/>
          <p:nvPr/>
        </p:nvSpPr>
        <p:spPr>
          <a:xfrm rot="5400000">
            <a:off x="6667670" y="2051794"/>
            <a:ext cx="76177" cy="9033163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9A9925-5844-86E4-256C-6459A9BD747A}"/>
              </a:ext>
            </a:extLst>
          </p:cNvPr>
          <p:cNvSpPr txBox="1"/>
          <p:nvPr/>
        </p:nvSpPr>
        <p:spPr>
          <a:xfrm>
            <a:off x="11326094" y="6306766"/>
            <a:ext cx="66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800" dirty="0"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B6E8F59-F0B3-41EE-713A-F3E66E74027D}"/>
              </a:ext>
            </a:extLst>
          </p:cNvPr>
          <p:cNvSpPr txBox="1"/>
          <p:nvPr/>
        </p:nvSpPr>
        <p:spPr>
          <a:xfrm>
            <a:off x="-226121" y="2885345"/>
            <a:ext cx="259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タイムスタンプ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1kHz</a:t>
            </a:r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88EE4199-4E21-974A-41CB-C60C743C184D}"/>
              </a:ext>
            </a:extLst>
          </p:cNvPr>
          <p:cNvGrpSpPr/>
          <p:nvPr/>
        </p:nvGrpSpPr>
        <p:grpSpPr>
          <a:xfrm>
            <a:off x="201638" y="304800"/>
            <a:ext cx="11290866" cy="5870660"/>
            <a:chOff x="305392" y="-508949"/>
            <a:chExt cx="11290866" cy="5870660"/>
          </a:xfrm>
        </p:grpSpPr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298069F5-B04D-53E7-E5E2-01DD925A32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8017" y="1350843"/>
              <a:ext cx="3711" cy="2379701"/>
            </a:xfrm>
            <a:prstGeom prst="line">
              <a:avLst/>
            </a:prstGeom>
            <a:ln w="31750">
              <a:solidFill>
                <a:srgbClr val="00B05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9DF16F3-E8BE-5E33-7A2D-CA6481A54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2221" y="1323120"/>
              <a:ext cx="6372" cy="2407424"/>
            </a:xfrm>
            <a:prstGeom prst="line">
              <a:avLst/>
            </a:prstGeom>
            <a:ln w="31750">
              <a:solidFill>
                <a:srgbClr val="00B05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80E0489-8E1C-9D12-2E15-B1F4A0C19EB8}"/>
                </a:ext>
              </a:extLst>
            </p:cNvPr>
            <p:cNvGrpSpPr/>
            <p:nvPr/>
          </p:nvGrpSpPr>
          <p:grpSpPr>
            <a:xfrm>
              <a:off x="2292931" y="4689765"/>
              <a:ext cx="9303327" cy="671946"/>
              <a:chOff x="1212273" y="4523509"/>
              <a:chExt cx="9303327" cy="671946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6BB65E45-55D4-0382-B20B-E870915D72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273" y="4537364"/>
                <a:ext cx="3664527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A0C9500-FE59-895E-97BE-DDFC6E41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780" y="4537364"/>
                <a:ext cx="4017820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90F08005-5DA4-C134-1417-CB6196FD0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5866" y="4537364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147117D4-64F1-81D2-532E-12233196E0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2945" y="5167745"/>
                <a:ext cx="1662545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DAE3DE14-C485-03F4-8D98-B43B2F3CF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402" y="4523509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C7BF89BA-7494-74FB-6758-0B3011F7F03E}"/>
                </a:ext>
              </a:extLst>
            </p:cNvPr>
            <p:cNvGrpSpPr/>
            <p:nvPr/>
          </p:nvGrpSpPr>
          <p:grpSpPr>
            <a:xfrm>
              <a:off x="2292931" y="2090408"/>
              <a:ext cx="8943092" cy="479818"/>
              <a:chOff x="2168236" y="2905991"/>
              <a:chExt cx="8943092" cy="479818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DD303BA8-553B-C888-9942-A7059F6010FA}"/>
                  </a:ext>
                </a:extLst>
              </p:cNvPr>
              <p:cNvGrpSpPr/>
              <p:nvPr/>
            </p:nvGrpSpPr>
            <p:grpSpPr>
              <a:xfrm rot="10800000">
                <a:off x="2168236" y="2905991"/>
                <a:ext cx="4218709" cy="465963"/>
                <a:chOff x="6296891" y="4509654"/>
                <a:chExt cx="4218709" cy="465963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0824186D-B551-5CB5-28A7-376B275C3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6296891" y="4537365"/>
                  <a:ext cx="1551709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線コネクタ 5">
                  <a:extLst>
                    <a:ext uri="{FF2B5EF4-FFF2-40B4-BE49-F238E27FC236}">
                      <a16:creationId xmlns:a16="http://schemas.microsoft.com/office/drawing/2014/main" id="{5991A70F-2842-3693-8FDB-4E6E9AC3B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298871" y="4537364"/>
                  <a:ext cx="2216729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ECDDAC99-3FB7-3E8B-DA66-2F8463292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4540825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BC27A10E-CE6B-F08A-372A-32635BB25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7872839" y="4509654"/>
                  <a:ext cx="0" cy="46596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1BADAD9-0D41-C42C-BBDB-BCFD7A6DBCCD}"/>
                  </a:ext>
                </a:extLst>
              </p:cNvPr>
              <p:cNvGrpSpPr/>
              <p:nvPr/>
            </p:nvGrpSpPr>
            <p:grpSpPr>
              <a:xfrm rot="10800000">
                <a:off x="6386945" y="2905991"/>
                <a:ext cx="4724383" cy="479818"/>
                <a:chOff x="5188544" y="4495799"/>
                <a:chExt cx="4724383" cy="479818"/>
              </a:xfrm>
            </p:grpSpPr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E3F52D76-3CF8-38E6-D8DB-CE1B57F76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5188544" y="4537365"/>
                  <a:ext cx="2663536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FF35B0A9-5327-F48A-F0B6-878678008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313112" y="4537366"/>
                  <a:ext cx="1599815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コネクタ 43">
                  <a:extLst>
                    <a:ext uri="{FF2B5EF4-FFF2-40B4-BE49-F238E27FC236}">
                      <a16:creationId xmlns:a16="http://schemas.microsoft.com/office/drawing/2014/main" id="{CF0242D0-5E16-3DB7-7662-8E6EF5CE6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65919" y="4544286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2BA3D341-5CE4-8D65-0469-8A732C0B2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7872839" y="4495799"/>
                  <a:ext cx="0" cy="47981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A525C29B-3737-F667-8895-714817285850}"/>
                </a:ext>
              </a:extLst>
            </p:cNvPr>
            <p:cNvGrpSpPr/>
            <p:nvPr/>
          </p:nvGrpSpPr>
          <p:grpSpPr>
            <a:xfrm>
              <a:off x="2292931" y="682540"/>
              <a:ext cx="8929253" cy="685801"/>
              <a:chOff x="2168236" y="2700008"/>
              <a:chExt cx="8929253" cy="685801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8C45F208-B13B-183E-9CAE-DD2822740173}"/>
                  </a:ext>
                </a:extLst>
              </p:cNvPr>
              <p:cNvGrpSpPr/>
              <p:nvPr/>
            </p:nvGrpSpPr>
            <p:grpSpPr>
              <a:xfrm rot="10800000">
                <a:off x="2168236" y="2700008"/>
                <a:ext cx="4218709" cy="671946"/>
                <a:chOff x="6296891" y="4509654"/>
                <a:chExt cx="4218709" cy="671946"/>
              </a:xfrm>
            </p:grpSpPr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A27563F7-F45D-6865-58DA-516EE56634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6296891" y="4537365"/>
                  <a:ext cx="1551709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B9F923BE-3561-D74E-A73E-8D073C00E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298871" y="4537364"/>
                  <a:ext cx="2216729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コネクタ 60">
                  <a:extLst>
                    <a:ext uri="{FF2B5EF4-FFF2-40B4-BE49-F238E27FC236}">
                      <a16:creationId xmlns:a16="http://schemas.microsoft.com/office/drawing/2014/main" id="{E48EA379-1D17-4C02-E655-0F0EA643C7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9258" y="4523509"/>
                  <a:ext cx="0" cy="65809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1D466065-9F75-17FB-DEAB-FA4C3183C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5167745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EC4ADC7E-D193-D1E8-5EFD-0E9704EEC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839" y="4509654"/>
                  <a:ext cx="0" cy="671946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38E6F239-544C-CD50-61D1-BEA2B700A160}"/>
                  </a:ext>
                </a:extLst>
              </p:cNvPr>
              <p:cNvGrpSpPr/>
              <p:nvPr/>
            </p:nvGrpSpPr>
            <p:grpSpPr>
              <a:xfrm rot="10800000">
                <a:off x="6386945" y="2713863"/>
                <a:ext cx="4710544" cy="671946"/>
                <a:chOff x="5202383" y="4495799"/>
                <a:chExt cx="4710544" cy="671946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D0D29D10-66B0-7B62-255C-09868143F5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5202383" y="4523508"/>
                  <a:ext cx="2663536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5ACB775-C16B-09AD-1200-BC7D2C0AF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313112" y="4537366"/>
                  <a:ext cx="1599815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F5BD629F-DDF0-6F15-A43F-DEF5D7CE38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9258" y="4509654"/>
                  <a:ext cx="0" cy="65809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7306886E-F3D0-9007-837E-440EB6C3DC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5153890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91FF3DB3-934F-ED1F-6382-B7E1001B4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839" y="4495799"/>
                  <a:ext cx="0" cy="671946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FBAB13D4-AB63-EF59-0A96-A45F3B3D25A1}"/>
                </a:ext>
              </a:extLst>
            </p:cNvPr>
            <p:cNvSpPr txBox="1"/>
            <p:nvPr/>
          </p:nvSpPr>
          <p:spPr>
            <a:xfrm>
              <a:off x="491068" y="4481943"/>
              <a:ext cx="15247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1/s</a:t>
              </a: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B54FF21B-2D14-43AB-2A31-4F019E449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603" y="-508949"/>
              <a:ext cx="0" cy="5198714"/>
            </a:xfrm>
            <a:prstGeom prst="line">
              <a:avLst/>
            </a:prstGeom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176FC094-F931-E0F1-E2C0-F5A31029479D}"/>
                </a:ext>
              </a:extLst>
            </p:cNvPr>
            <p:cNvSpPr txBox="1"/>
            <p:nvPr/>
          </p:nvSpPr>
          <p:spPr>
            <a:xfrm>
              <a:off x="305392" y="938987"/>
              <a:ext cx="1736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仰角データ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1kS/s</a:t>
              </a:r>
            </a:p>
          </p:txBody>
        </p: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444BA086-46B9-9E6D-4E40-97ED7F300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2931" y="3730545"/>
              <a:ext cx="8929253" cy="487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1E7A253A-A5DF-C318-CAFA-09A4F141A637}"/>
                </a:ext>
              </a:extLst>
            </p:cNvPr>
            <p:cNvSpPr txBox="1"/>
            <p:nvPr/>
          </p:nvSpPr>
          <p:spPr>
            <a:xfrm>
              <a:off x="312318" y="3315046"/>
              <a:ext cx="1736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クロック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50MHz</a:t>
              </a: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4E525F01-EDA4-283C-20B8-FD3770BE8964}"/>
                </a:ext>
              </a:extLst>
            </p:cNvPr>
            <p:cNvSpPr txBox="1"/>
            <p:nvPr/>
          </p:nvSpPr>
          <p:spPr>
            <a:xfrm>
              <a:off x="4775380" y="3789636"/>
              <a:ext cx="664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0</a:t>
              </a: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17A02745-EE05-5A1A-8438-44C009BF220D}"/>
                </a:ext>
              </a:extLst>
            </p:cNvPr>
            <p:cNvSpPr txBox="1"/>
            <p:nvPr/>
          </p:nvSpPr>
          <p:spPr>
            <a:xfrm>
              <a:off x="8385276" y="3789636"/>
              <a:ext cx="664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0</a:t>
              </a:r>
            </a:p>
          </p:txBody>
        </p: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D957C3D-5A02-791C-F143-5A7E032DC0EA}"/>
                </a:ext>
              </a:extLst>
            </p:cNvPr>
            <p:cNvCxnSpPr>
              <a:cxnSpLocks/>
            </p:cNvCxnSpPr>
            <p:nvPr/>
          </p:nvCxnSpPr>
          <p:spPr>
            <a:xfrm>
              <a:off x="5437735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99E77EFB-36F1-A420-79F1-E152F9BBA8C8}"/>
                </a:ext>
              </a:extLst>
            </p:cNvPr>
            <p:cNvCxnSpPr>
              <a:cxnSpLocks/>
            </p:cNvCxnSpPr>
            <p:nvPr/>
          </p:nvCxnSpPr>
          <p:spPr>
            <a:xfrm>
              <a:off x="5946504" y="3417046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07AE6644-8630-C947-BE0A-F48F8995C6E7}"/>
                </a:ext>
              </a:extLst>
            </p:cNvPr>
            <p:cNvCxnSpPr>
              <a:cxnSpLocks/>
            </p:cNvCxnSpPr>
            <p:nvPr/>
          </p:nvCxnSpPr>
          <p:spPr>
            <a:xfrm>
              <a:off x="6445270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BBA551C3-4652-0F70-2BB8-432EC4EE6EE8}"/>
                </a:ext>
              </a:extLst>
            </p:cNvPr>
            <p:cNvCxnSpPr>
              <a:cxnSpLocks/>
            </p:cNvCxnSpPr>
            <p:nvPr/>
          </p:nvCxnSpPr>
          <p:spPr>
            <a:xfrm>
              <a:off x="7996974" y="3415690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A28BE554-D357-A42C-5C3A-4A015E91F623}"/>
                </a:ext>
              </a:extLst>
            </p:cNvPr>
            <p:cNvCxnSpPr>
              <a:cxnSpLocks/>
            </p:cNvCxnSpPr>
            <p:nvPr/>
          </p:nvCxnSpPr>
          <p:spPr>
            <a:xfrm>
              <a:off x="7439138" y="3415690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09437773-22E3-F974-AF12-34B11597527F}"/>
                </a:ext>
              </a:extLst>
            </p:cNvPr>
            <p:cNvCxnSpPr>
              <a:cxnSpLocks/>
            </p:cNvCxnSpPr>
            <p:nvPr/>
          </p:nvCxnSpPr>
          <p:spPr>
            <a:xfrm>
              <a:off x="6925021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207346F4-E1F2-D357-E6FF-949C7FFA61D3}"/>
                </a:ext>
              </a:extLst>
            </p:cNvPr>
            <p:cNvCxnSpPr>
              <a:cxnSpLocks/>
            </p:cNvCxnSpPr>
            <p:nvPr/>
          </p:nvCxnSpPr>
          <p:spPr>
            <a:xfrm>
              <a:off x="8568658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64118B63-A2E8-C6A2-D115-D49F64A18741}"/>
                </a:ext>
              </a:extLst>
            </p:cNvPr>
            <p:cNvCxnSpPr>
              <a:cxnSpLocks/>
            </p:cNvCxnSpPr>
            <p:nvPr/>
          </p:nvCxnSpPr>
          <p:spPr>
            <a:xfrm>
              <a:off x="4932221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26068029-5B38-D76C-A586-8CB594251999}"/>
                </a:ext>
              </a:extLst>
            </p:cNvPr>
            <p:cNvCxnSpPr/>
            <p:nvPr/>
          </p:nvCxnSpPr>
          <p:spPr>
            <a:xfrm>
              <a:off x="4959931" y="942936"/>
              <a:ext cx="9836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90A44C9E-931E-644C-2395-55C75DCA44F3}"/>
                </a:ext>
              </a:extLst>
            </p:cNvPr>
            <p:cNvSpPr txBox="1"/>
            <p:nvPr/>
          </p:nvSpPr>
          <p:spPr>
            <a:xfrm>
              <a:off x="4683587" y="506628"/>
              <a:ext cx="152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時間差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9AB59102-1641-FE57-9BFC-A56D4A608D0E}"/>
              </a:ext>
            </a:extLst>
          </p:cNvPr>
          <p:cNvCxnSpPr>
            <a:cxnSpLocks/>
          </p:cNvCxnSpPr>
          <p:nvPr/>
        </p:nvCxnSpPr>
        <p:spPr>
          <a:xfrm flipH="1">
            <a:off x="2189177" y="1091883"/>
            <a:ext cx="1440488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B9853AB5-43B0-322C-650B-D8CD0F90E3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5584" y="453964"/>
            <a:ext cx="0" cy="658091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84AC6DCA-3AA5-2C0B-A585-14436A883BF8}"/>
              </a:ext>
            </a:extLst>
          </p:cNvPr>
          <p:cNvCxnSpPr>
            <a:cxnSpLocks/>
          </p:cNvCxnSpPr>
          <p:nvPr/>
        </p:nvCxnSpPr>
        <p:spPr>
          <a:xfrm flipH="1">
            <a:off x="3601729" y="467819"/>
            <a:ext cx="464512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12C0A5B0-7A97-3AC5-3A84-EEFE4B4C36EA}"/>
              </a:ext>
            </a:extLst>
          </p:cNvPr>
          <p:cNvCxnSpPr>
            <a:cxnSpLocks/>
          </p:cNvCxnSpPr>
          <p:nvPr/>
        </p:nvCxnSpPr>
        <p:spPr>
          <a:xfrm rot="10800000">
            <a:off x="4049088" y="453964"/>
            <a:ext cx="0" cy="671946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4C432AE2-95AD-2CF6-C13A-B4881C76E5E2}"/>
              </a:ext>
            </a:extLst>
          </p:cNvPr>
          <p:cNvCxnSpPr>
            <a:cxnSpLocks/>
          </p:cNvCxnSpPr>
          <p:nvPr/>
        </p:nvCxnSpPr>
        <p:spPr>
          <a:xfrm flipH="1">
            <a:off x="4035295" y="1105124"/>
            <a:ext cx="1551709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B68FEA0A-4A9B-4B50-DFBC-99619BC53D23}"/>
              </a:ext>
            </a:extLst>
          </p:cNvPr>
          <p:cNvCxnSpPr>
            <a:cxnSpLocks/>
          </p:cNvCxnSpPr>
          <p:nvPr/>
        </p:nvCxnSpPr>
        <p:spPr>
          <a:xfrm flipH="1">
            <a:off x="5576771" y="1105124"/>
            <a:ext cx="1599815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C97682DE-333E-B8F7-CB7D-028C254286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62505" y="453964"/>
            <a:ext cx="0" cy="658091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DDB202BD-06DA-8D8E-94B7-49A470C5CDCD}"/>
              </a:ext>
            </a:extLst>
          </p:cNvPr>
          <p:cNvCxnSpPr>
            <a:cxnSpLocks/>
          </p:cNvCxnSpPr>
          <p:nvPr/>
        </p:nvCxnSpPr>
        <p:spPr>
          <a:xfrm flipH="1">
            <a:off x="7148650" y="467819"/>
            <a:ext cx="464512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E6DBDF80-CF8E-AE67-77E8-3B719FF2469A}"/>
              </a:ext>
            </a:extLst>
          </p:cNvPr>
          <p:cNvCxnSpPr>
            <a:cxnSpLocks/>
          </p:cNvCxnSpPr>
          <p:nvPr/>
        </p:nvCxnSpPr>
        <p:spPr>
          <a:xfrm rot="10800000">
            <a:off x="7585452" y="453964"/>
            <a:ext cx="0" cy="671946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B2E67E0B-C232-D075-BACE-AA8EED718B01}"/>
              </a:ext>
            </a:extLst>
          </p:cNvPr>
          <p:cNvCxnSpPr>
            <a:cxnSpLocks/>
          </p:cNvCxnSpPr>
          <p:nvPr/>
        </p:nvCxnSpPr>
        <p:spPr>
          <a:xfrm flipH="1">
            <a:off x="7571597" y="1112055"/>
            <a:ext cx="3387347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0F5BDF2-CBED-6887-E777-7B8AF75B5052}"/>
              </a:ext>
            </a:extLst>
          </p:cNvPr>
          <p:cNvSpPr txBox="1"/>
          <p:nvPr/>
        </p:nvSpPr>
        <p:spPr>
          <a:xfrm>
            <a:off x="4103609" y="280278"/>
            <a:ext cx="152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時間差</a:t>
            </a:r>
            <a:endParaRPr lang="en-US" altLang="ja-E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32C64C38-6726-C2D0-157F-7B2B78AAD17A}"/>
              </a:ext>
            </a:extLst>
          </p:cNvPr>
          <p:cNvCxnSpPr>
            <a:cxnSpLocks/>
          </p:cNvCxnSpPr>
          <p:nvPr/>
        </p:nvCxnSpPr>
        <p:spPr>
          <a:xfrm>
            <a:off x="4066241" y="783009"/>
            <a:ext cx="1742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5848958A-442F-93A9-4DC9-DE638140E5DC}"/>
              </a:ext>
            </a:extLst>
          </p:cNvPr>
          <p:cNvSpPr txBox="1"/>
          <p:nvPr/>
        </p:nvSpPr>
        <p:spPr>
          <a:xfrm>
            <a:off x="19303" y="710411"/>
            <a:ext cx="214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MKID</a:t>
            </a:r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データ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354184DB-9022-8A84-F940-51E80FF53FBB}"/>
              </a:ext>
            </a:extLst>
          </p:cNvPr>
          <p:cNvSpPr/>
          <p:nvPr/>
        </p:nvSpPr>
        <p:spPr>
          <a:xfrm>
            <a:off x="2354341" y="1296884"/>
            <a:ext cx="8771001" cy="3822637"/>
          </a:xfrm>
          <a:prstGeom prst="rect">
            <a:avLst/>
          </a:prstGeom>
          <a:noFill/>
          <a:ln w="63500" cap="rnd">
            <a:solidFill>
              <a:srgbClr val="FFC00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7E1F9D46-A545-6646-6CD9-3244DDFD1C82}"/>
              </a:ext>
            </a:extLst>
          </p:cNvPr>
          <p:cNvSpPr txBox="1"/>
          <p:nvPr/>
        </p:nvSpPr>
        <p:spPr>
          <a:xfrm>
            <a:off x="10050699" y="1305968"/>
            <a:ext cx="105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800" dirty="0">
                <a:latin typeface="Meiryo" panose="020B0604030504040204" pitchFamily="34" charset="-128"/>
                <a:ea typeface="Meiryo" panose="020B0604030504040204" pitchFamily="34" charset="-128"/>
              </a:rPr>
              <a:t>Zynq</a:t>
            </a:r>
          </a:p>
        </p:txBody>
      </p:sp>
    </p:spTree>
    <p:extLst>
      <p:ext uri="{BB962C8B-B14F-4D97-AF65-F5344CB8AC3E}">
        <p14:creationId xmlns:p14="http://schemas.microsoft.com/office/powerpoint/2010/main" val="34404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49581</TotalTime>
  <Words>427</Words>
  <Application>Microsoft Macintosh PowerPoint</Application>
  <PresentationFormat>ワイド画面</PresentationFormat>
  <Paragraphs>244</Paragraphs>
  <Slides>56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2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172</cp:revision>
  <cp:lastPrinted>2025-01-23T17:53:26Z</cp:lastPrinted>
  <dcterms:created xsi:type="dcterms:W3CDTF">2024-12-20T07:35:02Z</dcterms:created>
  <dcterms:modified xsi:type="dcterms:W3CDTF">2025-01-23T17:57:00Z</dcterms:modified>
</cp:coreProperties>
</file>